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62" r:id="rId5"/>
    <p:sldId id="258" r:id="rId6"/>
    <p:sldId id="261" r:id="rId7"/>
    <p:sldId id="269" r:id="rId8"/>
    <p:sldId id="257" r:id="rId9"/>
    <p:sldId id="267" r:id="rId10"/>
    <p:sldId id="268" r:id="rId11"/>
    <p:sldId id="271" r:id="rId12"/>
    <p:sldId id="264" r:id="rId13"/>
    <p:sldId id="265" r:id="rId14"/>
    <p:sldId id="266" r:id="rId15"/>
    <p:sldId id="27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6CF"/>
    <a:srgbClr val="FF8B94"/>
    <a:srgbClr val="D3BEDD"/>
    <a:srgbClr val="74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7:48:02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9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48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9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95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84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71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66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9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34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9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65F8C-EF0B-4AEF-B773-DED073843AAF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8A96E-CBA7-4828-B4E2-7934A3DBA4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60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0567A-67A0-486F-A548-E8FC9CB7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795234"/>
            <a:ext cx="10116962" cy="32675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DD683-452E-4B2F-996E-B60A60A4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81" y="6257925"/>
            <a:ext cx="781103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59" y="507176"/>
            <a:ext cx="6504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MODELAGEM LÓGICA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55AB87F2-42CB-46DF-BC60-8FE233DFF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1" y="373010"/>
            <a:ext cx="3112828" cy="24543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076685-2AE4-45C3-9C17-50B62895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73" y="2625017"/>
            <a:ext cx="6419147" cy="35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726246" y="792363"/>
            <a:ext cx="7059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VAMOS VER O SITE...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69FCC85-4AE0-40F6-9594-659D09E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5" y="2404875"/>
            <a:ext cx="7361150" cy="44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60" y="507176"/>
            <a:ext cx="4533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MEUS VALORES 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D827E520-227F-459D-961B-A02FA917C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" y="3755019"/>
            <a:ext cx="4234745" cy="31029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8AB033-CAC1-4353-92AA-02892DD10663}"/>
              </a:ext>
            </a:extLst>
          </p:cNvPr>
          <p:cNvSpPr txBox="1"/>
          <p:nvPr/>
        </p:nvSpPr>
        <p:spPr>
          <a:xfrm>
            <a:off x="8693209" y="1992547"/>
            <a:ext cx="211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Transparência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AE0BD4-CC30-46BC-840A-1A5A90E193BF}"/>
              </a:ext>
            </a:extLst>
          </p:cNvPr>
          <p:cNvSpPr txBox="1"/>
          <p:nvPr/>
        </p:nvSpPr>
        <p:spPr>
          <a:xfrm>
            <a:off x="4093212" y="2027489"/>
            <a:ext cx="168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Persistência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0B8C37-A95E-43D6-BE7F-C0F86D3F2310}"/>
              </a:ext>
            </a:extLst>
          </p:cNvPr>
          <p:cNvSpPr txBox="1"/>
          <p:nvPr/>
        </p:nvSpPr>
        <p:spPr>
          <a:xfrm>
            <a:off x="8130786" y="2833519"/>
            <a:ext cx="13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Empatia</a:t>
            </a:r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400517-87C7-48C2-89CE-686861D85731}"/>
              </a:ext>
            </a:extLst>
          </p:cNvPr>
          <p:cNvSpPr txBox="1"/>
          <p:nvPr/>
        </p:nvSpPr>
        <p:spPr>
          <a:xfrm>
            <a:off x="5185302" y="4541743"/>
            <a:ext cx="211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Solidariedade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AE45FC-95D3-4FD3-99CC-DB005C905C8B}"/>
              </a:ext>
            </a:extLst>
          </p:cNvPr>
          <p:cNvSpPr txBox="1"/>
          <p:nvPr/>
        </p:nvSpPr>
        <p:spPr>
          <a:xfrm>
            <a:off x="9112798" y="4541743"/>
            <a:ext cx="205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Comprometimento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B13432-AB78-4BC1-907A-32871A4D7741}"/>
              </a:ext>
            </a:extLst>
          </p:cNvPr>
          <p:cNvSpPr txBox="1"/>
          <p:nvPr/>
        </p:nvSpPr>
        <p:spPr>
          <a:xfrm>
            <a:off x="6573752" y="1992548"/>
            <a:ext cx="159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Adaptável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725C53-A337-44D3-A98C-C53835AD94B2}"/>
              </a:ext>
            </a:extLst>
          </p:cNvPr>
          <p:cNvSpPr txBox="1"/>
          <p:nvPr/>
        </p:nvSpPr>
        <p:spPr>
          <a:xfrm>
            <a:off x="9663033" y="3354909"/>
            <a:ext cx="179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Honestidade</a:t>
            </a:r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27ADA5-ADBF-49D7-BB87-F1FC9D3EA8DB}"/>
              </a:ext>
            </a:extLst>
          </p:cNvPr>
          <p:cNvSpPr txBox="1"/>
          <p:nvPr/>
        </p:nvSpPr>
        <p:spPr>
          <a:xfrm>
            <a:off x="6601160" y="3398632"/>
            <a:ext cx="153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Respeito</a:t>
            </a:r>
            <a:r>
              <a:rPr lang="pt-BR" sz="2400" dirty="0">
                <a:solidFill>
                  <a:srgbClr val="747272"/>
                </a:solidFill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05F2BF-20FB-4AE4-8EBB-4A35435D0411}"/>
              </a:ext>
            </a:extLst>
          </p:cNvPr>
          <p:cNvSpPr txBox="1"/>
          <p:nvPr/>
        </p:nvSpPr>
        <p:spPr>
          <a:xfrm>
            <a:off x="5442831" y="2834644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Dedicada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410742-3B16-47DB-9452-5ADD0C5F8E5B}"/>
              </a:ext>
            </a:extLst>
          </p:cNvPr>
          <p:cNvSpPr txBox="1"/>
          <p:nvPr/>
        </p:nvSpPr>
        <p:spPr>
          <a:xfrm>
            <a:off x="4528957" y="3788221"/>
            <a:ext cx="15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FF8B94"/>
                </a:highlight>
                <a:latin typeface="Abadi Extra Light" panose="020B0204020104020204" pitchFamily="34" charset="0"/>
              </a:rPr>
              <a:t>Integra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4863CF-4A3B-4DB1-AE24-3B7975A46139}"/>
              </a:ext>
            </a:extLst>
          </p:cNvPr>
          <p:cNvSpPr txBox="1"/>
          <p:nvPr/>
        </p:nvSpPr>
        <p:spPr>
          <a:xfrm>
            <a:off x="8319370" y="3798742"/>
            <a:ext cx="15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D3BEDD"/>
                </a:highlight>
                <a:latin typeface="Abadi Extra Light" panose="020B0204020104020204" pitchFamily="34" charset="0"/>
              </a:rPr>
              <a:t>Cautelosa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8658C7-C6FC-48D8-B158-92FEB36F0581}"/>
              </a:ext>
            </a:extLst>
          </p:cNvPr>
          <p:cNvSpPr txBox="1"/>
          <p:nvPr/>
        </p:nvSpPr>
        <p:spPr>
          <a:xfrm>
            <a:off x="7509929" y="4541743"/>
            <a:ext cx="98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Ética</a:t>
            </a:r>
            <a:r>
              <a:rPr lang="pt-BR" sz="2400" dirty="0">
                <a:solidFill>
                  <a:srgbClr val="747272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 </a:t>
            </a:r>
            <a:r>
              <a:rPr lang="pt-BR" sz="2400" dirty="0">
                <a:solidFill>
                  <a:srgbClr val="747272"/>
                </a:solidFill>
                <a:latin typeface="Abadi Extra Light" panose="020B0204020104020204" pitchFamily="34" charset="0"/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6944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60" y="507176"/>
            <a:ext cx="554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8B94"/>
                </a:solidFill>
                <a:latin typeface="Abadi" panose="020B0604020104020204" pitchFamily="34" charset="0"/>
              </a:rPr>
              <a:t>DIFICULDADES</a:t>
            </a:r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 E </a:t>
            </a:r>
            <a:r>
              <a:rPr lang="pt-BR" sz="6000" b="1" dirty="0">
                <a:solidFill>
                  <a:srgbClr val="D3BEDD"/>
                </a:solidFill>
                <a:latin typeface="Abadi" panose="020B0604020104020204" pitchFamily="34" charset="0"/>
              </a:rPr>
              <a:t>SUPERAÇÕES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3FF1B66F-48D3-4DC2-B3F4-605068AC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9" y="3158734"/>
            <a:ext cx="3449999" cy="26611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040625-2400-474C-9F1A-AC8AFB804E41}"/>
              </a:ext>
            </a:extLst>
          </p:cNvPr>
          <p:cNvSpPr txBox="1"/>
          <p:nvPr/>
        </p:nvSpPr>
        <p:spPr>
          <a:xfrm>
            <a:off x="5201090" y="3017032"/>
            <a:ext cx="3170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Me entender;</a:t>
            </a:r>
          </a:p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Dashboard;</a:t>
            </a:r>
          </a:p>
          <a:p>
            <a:r>
              <a:rPr lang="pt-BR" sz="2400" b="1" dirty="0">
                <a:solidFill>
                  <a:srgbClr val="FF8B94"/>
                </a:solidFill>
                <a:latin typeface="Abadi Extra Light" panose="020B0204020104020204" pitchFamily="34" charset="0"/>
              </a:rPr>
              <a:t>Expressar todas a ideias;</a:t>
            </a: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10C0CD-A34F-4E15-82D6-929620D56C37}"/>
              </a:ext>
            </a:extLst>
          </p:cNvPr>
          <p:cNvSpPr txBox="1"/>
          <p:nvPr/>
        </p:nvSpPr>
        <p:spPr>
          <a:xfrm>
            <a:off x="8865822" y="3017032"/>
            <a:ext cx="2786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Auto cobrança;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Paciência;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Admirar o processo;</a:t>
            </a:r>
          </a:p>
          <a:p>
            <a:r>
              <a:rPr lang="pt-BR" sz="2400" b="1" dirty="0">
                <a:solidFill>
                  <a:srgbClr val="D3BEDD"/>
                </a:solidFill>
                <a:latin typeface="Abadi Extra Light" panose="020B0204020104020204" pitchFamily="34" charset="0"/>
              </a:rPr>
              <a:t>Gestão do tempo.</a:t>
            </a:r>
          </a:p>
          <a:p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 </a:t>
            </a:r>
          </a:p>
          <a:p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513184" y="507176"/>
            <a:ext cx="6464664" cy="104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AGRADECIMENTOS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69FCC85-4AE0-40F6-9594-659D09E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98" y="3017117"/>
            <a:ext cx="6349096" cy="38408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35F3076-97F8-4357-BB9D-67FEA84FA29E}"/>
              </a:ext>
            </a:extLst>
          </p:cNvPr>
          <p:cNvSpPr txBox="1"/>
          <p:nvPr/>
        </p:nvSpPr>
        <p:spPr>
          <a:xfrm>
            <a:off x="1340530" y="1944210"/>
            <a:ext cx="35066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Deus;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Família;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Namorado;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Antigos professores;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Colegas de sala;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Corpo docente;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Monitores.</a:t>
            </a:r>
          </a:p>
          <a:p>
            <a:pPr marL="342900" indent="-342900">
              <a:buFontTx/>
              <a:buChar char="-"/>
            </a:pPr>
            <a:endParaRPr lang="pt-BR" sz="2400" b="1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0567A-67A0-486F-A548-E8FC9CB7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47" y="1567095"/>
            <a:ext cx="6053747" cy="1955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DD683-452E-4B2F-996E-B60A60A4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81" y="6257925"/>
            <a:ext cx="781103" cy="2762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4480D2A-9AE3-4EBA-937D-2A8C6ACFC9AE}"/>
              </a:ext>
            </a:extLst>
          </p:cNvPr>
          <p:cNvSpPr txBox="1"/>
          <p:nvPr/>
        </p:nvSpPr>
        <p:spPr>
          <a:xfrm>
            <a:off x="3974841" y="3508311"/>
            <a:ext cx="3974838" cy="102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OBRIGADA!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7B9A49-E376-48E8-84E8-FD91DBDA04F0}"/>
              </a:ext>
            </a:extLst>
          </p:cNvPr>
          <p:cNvSpPr txBox="1"/>
          <p:nvPr/>
        </p:nvSpPr>
        <p:spPr>
          <a:xfrm>
            <a:off x="4474346" y="4474346"/>
            <a:ext cx="295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Pela atenção, dúvidas?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DDBEA0-0524-48B9-B865-1928D05DFBA5}"/>
              </a:ext>
            </a:extLst>
          </p:cNvPr>
          <p:cNvSpPr txBox="1"/>
          <p:nvPr/>
        </p:nvSpPr>
        <p:spPr>
          <a:xfrm>
            <a:off x="4474346" y="6119812"/>
            <a:ext cx="2344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by</a:t>
            </a:r>
            <a:r>
              <a:rPr lang="pt-BR" sz="2400" b="1" dirty="0">
                <a:solidFill>
                  <a:srgbClr val="747272"/>
                </a:solidFill>
                <a:latin typeface="Abadi Extra Light" panose="020B0204020104020204" pitchFamily="34" charset="0"/>
              </a:rPr>
              <a:t> Mayara Mota</a:t>
            </a:r>
          </a:p>
        </p:txBody>
      </p:sp>
    </p:spTree>
    <p:extLst>
      <p:ext uri="{BB962C8B-B14F-4D97-AF65-F5344CB8AC3E}">
        <p14:creationId xmlns:p14="http://schemas.microsoft.com/office/powerpoint/2010/main" val="25493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7BA850BC-1788-488B-A608-3A012772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3360A38-811D-4BC3-AC24-B3D075DD9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165" y="176667"/>
            <a:ext cx="2306435" cy="2184208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38D0759-8700-4B6A-82A3-D364A3B57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98" y="538951"/>
            <a:ext cx="3424203" cy="1821924"/>
          </a:xfrm>
          <a:prstGeom prst="rect">
            <a:avLst/>
          </a:prstGeom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C7A09D9C-DE48-4D93-B552-32BAA3CDE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79" y="2771923"/>
            <a:ext cx="2647694" cy="20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8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FF21F9BE-47B0-4360-A5A0-4FA79F00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49EA690C-7625-4279-BC06-D54F612FF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9" y="570530"/>
            <a:ext cx="10332636" cy="57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8565FF-609E-4D87-95BA-9AFB669382A6}"/>
              </a:ext>
            </a:extLst>
          </p:cNvPr>
          <p:cNvSpPr txBox="1"/>
          <p:nvPr/>
        </p:nvSpPr>
        <p:spPr>
          <a:xfrm>
            <a:off x="473660" y="507176"/>
            <a:ext cx="4684266" cy="197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UM POUCO SOBRE MIM</a:t>
            </a:r>
          </a:p>
        </p:txBody>
      </p:sp>
      <p:pic>
        <p:nvPicPr>
          <p:cNvPr id="7" name="Imagem 6" descr="Mulher com lenço na cabeça&#10;&#10;Descrição gerada automaticamente">
            <a:extLst>
              <a:ext uri="{FF2B5EF4-FFF2-40B4-BE49-F238E27FC236}">
                <a16:creationId xmlns:a16="http://schemas.microsoft.com/office/drawing/2014/main" id="{3E710ACF-15B4-4E57-8F5E-12FD9AE76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76" y="1016188"/>
            <a:ext cx="3619218" cy="4825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B79429-30F2-499D-9136-C2E5A7BCBF41}"/>
              </a:ext>
            </a:extLst>
          </p:cNvPr>
          <p:cNvSpPr txBox="1"/>
          <p:nvPr/>
        </p:nvSpPr>
        <p:spPr>
          <a:xfrm>
            <a:off x="877571" y="2859859"/>
            <a:ext cx="46842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Nome: Mayara Mota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Se formou em 2020 na </a:t>
            </a:r>
            <a:r>
              <a:rPr lang="pt-BR" sz="2000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Etec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 Jorge Street no curso de </a:t>
            </a:r>
            <a:r>
              <a:rPr lang="pt-BR" sz="2000" b="1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Desenvolvimento de Sistemas.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Desde pequena já se interessava por </a:t>
            </a:r>
            <a:r>
              <a:rPr lang="pt-BR" sz="2000" b="1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trabalhos voluntários</a:t>
            </a:r>
            <a:r>
              <a:rPr lang="pt-BR" sz="20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 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e sempre foi incentivada para a realização do mesmo pelo seus pais, no a momento é </a:t>
            </a:r>
            <a:r>
              <a:rPr lang="pt-BR" sz="2000" dirty="0">
                <a:solidFill>
                  <a:schemeClr val="bg1"/>
                </a:solidFill>
                <a:highlight>
                  <a:srgbClr val="A8E6CF"/>
                </a:highlight>
                <a:latin typeface="Abadi Extra Light" panose="020B0204020104020204" pitchFamily="34" charset="0"/>
              </a:rPr>
              <a:t>voluntária no Instituto Dara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. Atualmente estudante de Análise e Desenvolvimento de Sistemas na Faculdade </a:t>
            </a:r>
            <a:r>
              <a:rPr lang="pt-BR" sz="2000" dirty="0" err="1">
                <a:solidFill>
                  <a:srgbClr val="747272"/>
                </a:solidFill>
                <a:latin typeface="Abadi Extra Light" panose="020B0204020104020204" pitchFamily="34" charset="0"/>
              </a:rPr>
              <a:t>SpTech</a:t>
            </a:r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97163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2FDB1D-F503-4263-A204-6EEA60DBC16B}"/>
              </a:ext>
            </a:extLst>
          </p:cNvPr>
          <p:cNvSpPr txBox="1"/>
          <p:nvPr/>
        </p:nvSpPr>
        <p:spPr>
          <a:xfrm>
            <a:off x="624580" y="569320"/>
            <a:ext cx="4702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INTRODUÇÃO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7EFED3-EE6B-48A4-A2F7-C2E25082E53A}"/>
              </a:ext>
            </a:extLst>
          </p:cNvPr>
          <p:cNvSpPr txBox="1"/>
          <p:nvPr/>
        </p:nvSpPr>
        <p:spPr>
          <a:xfrm>
            <a:off x="1334932" y="2009557"/>
            <a:ext cx="463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 que é doar 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E74D41-BA09-46E3-9416-6016B1434ECA}"/>
              </a:ext>
            </a:extLst>
          </p:cNvPr>
          <p:cNvSpPr txBox="1"/>
          <p:nvPr/>
        </p:nvSpPr>
        <p:spPr>
          <a:xfrm>
            <a:off x="1334932" y="3518475"/>
            <a:ext cx="463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 que é a DOEM 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6F635F-0712-49D5-B14C-28E36D8857D5}"/>
              </a:ext>
            </a:extLst>
          </p:cNvPr>
          <p:cNvSpPr txBox="1"/>
          <p:nvPr/>
        </p:nvSpPr>
        <p:spPr>
          <a:xfrm>
            <a:off x="1466283" y="4069615"/>
            <a:ext cx="5895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- E</a:t>
            </a:r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mpresa sem fins lucrativos;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Auxilia doadores;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Automatiza a gestão de ONGS que sobrevivem de doações;</a:t>
            </a:r>
          </a:p>
          <a:p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- R</a:t>
            </a:r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ealiza doações;</a:t>
            </a:r>
          </a:p>
          <a:p>
            <a:r>
              <a:rPr lang="pt-BR" sz="2000" b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- Aonde sua doação está sendo direcionada.</a:t>
            </a:r>
            <a:endParaRPr lang="pt-BR" sz="20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5BD4B7-DC4E-4F8B-93A2-C16A6C876035}"/>
              </a:ext>
            </a:extLst>
          </p:cNvPr>
          <p:cNvSpPr txBox="1"/>
          <p:nvPr/>
        </p:nvSpPr>
        <p:spPr>
          <a:xfrm>
            <a:off x="1334278" y="2519264"/>
            <a:ext cx="4566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rgbClr val="747272"/>
                </a:solidFill>
                <a:effectLst/>
                <a:latin typeface="Abadi Extra Light" panose="020B0204020104020204" pitchFamily="34" charset="0"/>
              </a:rPr>
              <a:t>Doação é o ato de dar um bem próprio a outra pessoa, geralmente alguém necessitado, ou a uma instituição.</a:t>
            </a:r>
            <a:endParaRPr lang="pt-BR" sz="20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608235-9513-4AF3-B419-3A60C8F6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17" y="2485586"/>
            <a:ext cx="4566246" cy="43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4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1-11-30 at 13.28.06">
            <a:hlinkClick r:id="" action="ppaction://media"/>
            <a:extLst>
              <a:ext uri="{FF2B5EF4-FFF2-40B4-BE49-F238E27FC236}">
                <a16:creationId xmlns:a16="http://schemas.microsoft.com/office/drawing/2014/main" id="{AB58AEFA-F9A2-46AB-81D1-322C7A80E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528" y="94823"/>
            <a:ext cx="11156944" cy="63158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A6A0F937-8F18-4FD2-A284-EEF8DDA9B649}"/>
                  </a:ext>
                </a:extLst>
              </p14:cNvPr>
              <p14:cNvContentPartPr/>
              <p14:nvPr/>
            </p14:nvContentPartPr>
            <p14:xfrm>
              <a:off x="4101155" y="6524783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A6A0F937-8F18-4FD2-A284-EEF8DDA9B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515" y="646178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tângulo 31">
            <a:extLst>
              <a:ext uri="{FF2B5EF4-FFF2-40B4-BE49-F238E27FC236}">
                <a16:creationId xmlns:a16="http://schemas.microsoft.com/office/drawing/2014/main" id="{38EE298D-AD0F-426E-8CCA-A2D0AB8D4658}"/>
              </a:ext>
            </a:extLst>
          </p:cNvPr>
          <p:cNvSpPr/>
          <p:nvPr/>
        </p:nvSpPr>
        <p:spPr>
          <a:xfrm>
            <a:off x="0" y="-19265"/>
            <a:ext cx="2999393" cy="6428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AD5D3944-5E73-4ED6-85E9-FCDAE650551A}"/>
              </a:ext>
            </a:extLst>
          </p:cNvPr>
          <p:cNvSpPr/>
          <p:nvPr/>
        </p:nvSpPr>
        <p:spPr>
          <a:xfrm>
            <a:off x="9008899" y="94823"/>
            <a:ext cx="2999393" cy="6428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86" y="5819923"/>
            <a:ext cx="2076153" cy="2076153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C8C20D67-3CC7-4A6A-9A4D-6D2017ABF1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94" y="94823"/>
            <a:ext cx="2698052" cy="2555071"/>
          </a:xfrm>
          <a:prstGeom prst="rect">
            <a:avLst/>
          </a:prstGeom>
        </p:spPr>
      </p:pic>
      <p:pic>
        <p:nvPicPr>
          <p:cNvPr id="35" name="Imagem 34" descr="Diagrama&#10;&#10;Descrição gerada automaticamente">
            <a:extLst>
              <a:ext uri="{FF2B5EF4-FFF2-40B4-BE49-F238E27FC236}">
                <a16:creationId xmlns:a16="http://schemas.microsoft.com/office/drawing/2014/main" id="{0262A4D4-A0D2-4A24-AD63-9378293A6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8" y="4807094"/>
            <a:ext cx="2639869" cy="16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065F8D-F47A-4E15-B8A2-92D6965B5EF1}"/>
              </a:ext>
            </a:extLst>
          </p:cNvPr>
          <p:cNvSpPr txBox="1"/>
          <p:nvPr/>
        </p:nvSpPr>
        <p:spPr>
          <a:xfrm>
            <a:off x="473660" y="507176"/>
            <a:ext cx="4684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PORQUE ESSE TEMA?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CFC807-F3F5-4ADF-B95A-0BD2E40A58B4}"/>
              </a:ext>
            </a:extLst>
          </p:cNvPr>
          <p:cNvSpPr txBox="1"/>
          <p:nvPr/>
        </p:nvSpPr>
        <p:spPr>
          <a:xfrm>
            <a:off x="1461855" y="2691976"/>
            <a:ext cx="501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Quando surgiu o interesse no tema?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37E87FB-1CCF-4D2D-87CA-BC1293B43427}"/>
              </a:ext>
            </a:extLst>
          </p:cNvPr>
          <p:cNvSpPr txBox="1"/>
          <p:nvPr/>
        </p:nvSpPr>
        <p:spPr>
          <a:xfrm>
            <a:off x="1479934" y="4398271"/>
            <a:ext cx="461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8B94"/>
                </a:solidFill>
                <a:latin typeface="Abadi" panose="020B0604020104020204" pitchFamily="34" charset="0"/>
              </a:rPr>
              <a:t>Onde está no seu dia a dia?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771B7A8-98D8-4249-BDF3-05BD3A11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61" y="289549"/>
            <a:ext cx="3824028" cy="24024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9F7B9A-F985-4AFF-B930-8D3FEDF7EA80}"/>
              </a:ext>
            </a:extLst>
          </p:cNvPr>
          <p:cNvSpPr txBox="1"/>
          <p:nvPr/>
        </p:nvSpPr>
        <p:spPr>
          <a:xfrm>
            <a:off x="1515963" y="3153641"/>
            <a:ext cx="4544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Família;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Desejo de ajudar quem precisa;</a:t>
            </a:r>
          </a:p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Ouvir pessoas que não se sentem ouvidas.</a:t>
            </a:r>
          </a:p>
          <a:p>
            <a:pPr algn="just"/>
            <a:endParaRPr lang="pt-BR" sz="2400" dirty="0">
              <a:solidFill>
                <a:srgbClr val="74727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A9944C-4712-46A2-A1B1-7552EC2720A7}"/>
              </a:ext>
            </a:extLst>
          </p:cNvPr>
          <p:cNvSpPr txBox="1"/>
          <p:nvPr/>
        </p:nvSpPr>
        <p:spPr>
          <a:xfrm>
            <a:off x="1551991" y="4948847"/>
            <a:ext cx="454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747272"/>
                </a:solidFill>
                <a:latin typeface="Abadi Extra Light" panose="020B0204020104020204" pitchFamily="34" charset="0"/>
              </a:rPr>
              <a:t>Atualmente voluntária. </a:t>
            </a:r>
          </a:p>
        </p:txBody>
      </p:sp>
    </p:spTree>
    <p:extLst>
      <p:ext uri="{BB962C8B-B14F-4D97-AF65-F5344CB8AC3E}">
        <p14:creationId xmlns:p14="http://schemas.microsoft.com/office/powerpoint/2010/main" val="9034260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356866-E794-4503-8053-CF0F9E7C0210}"/>
              </a:ext>
            </a:extLst>
          </p:cNvPr>
          <p:cNvSpPr txBox="1"/>
          <p:nvPr/>
        </p:nvSpPr>
        <p:spPr>
          <a:xfrm>
            <a:off x="739540" y="471665"/>
            <a:ext cx="518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IDENTIDADE VISUAL</a:t>
            </a:r>
          </a:p>
        </p:txBody>
      </p:sp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6A0A9DC7-22DA-4683-B621-CC29BBE7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57" y="3287929"/>
            <a:ext cx="1591024" cy="156577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1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1C2E9894-8D04-495E-8D7D-A7CC28054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03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EF8D33D4-96B9-4E4A-8C4D-7A80B9829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36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16" name="Imagem 15" descr="Forma, Quadrado&#10;&#10;Descrição gerada automaticamente">
            <a:extLst>
              <a:ext uri="{FF2B5EF4-FFF2-40B4-BE49-F238E27FC236}">
                <a16:creationId xmlns:a16="http://schemas.microsoft.com/office/drawing/2014/main" id="{395BC2F9-A5F8-4B47-BC26-75C84FB85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41" y="3287929"/>
            <a:ext cx="1591024" cy="1565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DA88D1-8AD8-4189-A4F6-BCF6FCD50198}"/>
              </a:ext>
            </a:extLst>
          </p:cNvPr>
          <p:cNvSpPr txBox="1"/>
          <p:nvPr/>
        </p:nvSpPr>
        <p:spPr>
          <a:xfrm>
            <a:off x="3778928" y="2246050"/>
            <a:ext cx="4634144" cy="47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highlight>
                  <a:srgbClr val="D3BEDD"/>
                </a:highlight>
                <a:latin typeface="Abadi" panose="020B0604020104020204" pitchFamily="34" charset="0"/>
              </a:rPr>
              <a:t> CANDY COLORS   </a:t>
            </a:r>
          </a:p>
        </p:txBody>
      </p:sp>
    </p:spTree>
    <p:extLst>
      <p:ext uri="{BB962C8B-B14F-4D97-AF65-F5344CB8AC3E}">
        <p14:creationId xmlns:p14="http://schemas.microsoft.com/office/powerpoint/2010/main" val="2481109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F34B7561-39CC-4C33-BF2F-C7C7E9F03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7E36F524-7448-4438-83FE-3FB8F57B6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97" y="2605086"/>
            <a:ext cx="1770062" cy="1770062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551A2A24-E05B-489C-B02B-6C6C916F1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89" y="2605086"/>
            <a:ext cx="1647825" cy="1647825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80E3487E-27E5-4AB0-8474-E61F26D93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43" y="2727323"/>
            <a:ext cx="1647825" cy="16478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96179D7-FE7E-4986-9BB6-021B2F77767E}"/>
              </a:ext>
            </a:extLst>
          </p:cNvPr>
          <p:cNvSpPr txBox="1"/>
          <p:nvPr/>
        </p:nvSpPr>
        <p:spPr>
          <a:xfrm>
            <a:off x="8949497" y="4252910"/>
            <a:ext cx="190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3BEDD"/>
                </a:solidFill>
                <a:latin typeface="Abadi" panose="020B0604020104020204" pitchFamily="34" charset="0"/>
              </a:rPr>
              <a:t>VALORES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6D270E-5390-4808-AD07-1ED9EA39D3CB}"/>
              </a:ext>
            </a:extLst>
          </p:cNvPr>
          <p:cNvSpPr txBox="1"/>
          <p:nvPr/>
        </p:nvSpPr>
        <p:spPr>
          <a:xfrm>
            <a:off x="5325701" y="4252910"/>
            <a:ext cx="128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8B94"/>
                </a:solidFill>
                <a:latin typeface="Abadi" panose="020B0604020104020204" pitchFamily="34" charset="0"/>
              </a:rPr>
              <a:t>VISÃO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91BAA9E-B74C-4DF3-90AF-C0390C00B803}"/>
              </a:ext>
            </a:extLst>
          </p:cNvPr>
          <p:cNvSpPr txBox="1"/>
          <p:nvPr/>
        </p:nvSpPr>
        <p:spPr>
          <a:xfrm>
            <a:off x="1336945" y="4252909"/>
            <a:ext cx="164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A8E6CF"/>
                </a:solidFill>
                <a:latin typeface="Abadi" panose="020B0604020104020204" pitchFamily="34" charset="0"/>
              </a:rPr>
              <a:t>MISSÃO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7C902C-33CA-4284-85F3-DF7C258FB43C}"/>
              </a:ext>
            </a:extLst>
          </p:cNvPr>
          <p:cNvSpPr txBox="1"/>
          <p:nvPr/>
        </p:nvSpPr>
        <p:spPr>
          <a:xfrm>
            <a:off x="1095097" y="439803"/>
            <a:ext cx="5864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UM POUCO SOBRE O DOEM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D7D6A89-C0E1-4BC9-912E-807C47BBC2EF}"/>
              </a:ext>
            </a:extLst>
          </p:cNvPr>
          <p:cNvSpPr txBox="1"/>
          <p:nvPr/>
        </p:nvSpPr>
        <p:spPr>
          <a:xfrm>
            <a:off x="1336944" y="4837684"/>
            <a:ext cx="1779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Mudar a vida das pessoas através de recursos.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CBB2EDD-AA29-462A-A841-01466E39DA52}"/>
              </a:ext>
            </a:extLst>
          </p:cNvPr>
          <p:cNvSpPr txBox="1"/>
          <p:nvPr/>
        </p:nvSpPr>
        <p:spPr>
          <a:xfrm>
            <a:off x="4890156" y="4837682"/>
            <a:ext cx="248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Transparência e honestidade no processo e o bem ao outro.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9DBBBDE-D8FE-4C49-8D4D-47231F8D6990}"/>
              </a:ext>
            </a:extLst>
          </p:cNvPr>
          <p:cNvSpPr txBox="1"/>
          <p:nvPr/>
        </p:nvSpPr>
        <p:spPr>
          <a:xfrm>
            <a:off x="9144240" y="4837682"/>
            <a:ext cx="190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747272"/>
                </a:solidFill>
                <a:latin typeface="Abadi Extra Light" panose="020B0204020104020204" pitchFamily="34" charset="0"/>
              </a:rPr>
              <a:t>Generosidade, solidariedade e comprometimento.</a:t>
            </a:r>
          </a:p>
        </p:txBody>
      </p:sp>
    </p:spTree>
    <p:extLst>
      <p:ext uri="{BB962C8B-B14F-4D97-AF65-F5344CB8AC3E}">
        <p14:creationId xmlns:p14="http://schemas.microsoft.com/office/powerpoint/2010/main" val="69936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0BF610CE-E2D5-4AA6-8F4B-CB6F1B38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22" y="5819923"/>
            <a:ext cx="2076153" cy="20761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7C14C1-A526-4033-A113-0DE73C5E21E9}"/>
              </a:ext>
            </a:extLst>
          </p:cNvPr>
          <p:cNvSpPr txBox="1"/>
          <p:nvPr/>
        </p:nvSpPr>
        <p:spPr>
          <a:xfrm>
            <a:off x="473659" y="507176"/>
            <a:ext cx="6546266" cy="105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A8E6CF"/>
                </a:solidFill>
                <a:latin typeface="Abadi" panose="020B0604020104020204" pitchFamily="34" charset="0"/>
              </a:rPr>
              <a:t>FERRAMENTAS</a:t>
            </a:r>
          </a:p>
        </p:txBody>
      </p:sp>
      <p:pic>
        <p:nvPicPr>
          <p:cNvPr id="1026" name="Picture 2" descr="trello logo - Online Discount Shop for Electronics, Apparel, Toys, Books,  Games, Computers, Shoes, Jewelry, Watches, Baby Products, Sports &amp;amp;  Outdoors, Office Products, Bed &amp;amp; Bath, Furniture, Tools, Hardware,  Automotive Parts, Accessories">
            <a:extLst>
              <a:ext uri="{FF2B5EF4-FFF2-40B4-BE49-F238E27FC236}">
                <a16:creationId xmlns:a16="http://schemas.microsoft.com/office/drawing/2014/main" id="{45ADB4C9-4E90-47C0-8FB8-9B9AB742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2" y="1904719"/>
            <a:ext cx="2971626" cy="16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AC1EBA-CFF0-48EE-9AA9-21DF7378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45" y="2019567"/>
            <a:ext cx="2661909" cy="14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F88D0841-6875-4859-B7AE-7CEAFA27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95" y="3955872"/>
            <a:ext cx="2890885" cy="112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Significado, História e PNG">
            <a:extLst>
              <a:ext uri="{FF2B5EF4-FFF2-40B4-BE49-F238E27FC236}">
                <a16:creationId xmlns:a16="http://schemas.microsoft.com/office/drawing/2014/main" id="{EE8F4AE4-E3B5-4A9F-BCF9-7141953A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61" y="1904719"/>
            <a:ext cx="2250647" cy="126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-logo-png-transparent ⋆ Altyra - Desenvolvimento de Software">
            <a:extLst>
              <a:ext uri="{FF2B5EF4-FFF2-40B4-BE49-F238E27FC236}">
                <a16:creationId xmlns:a16="http://schemas.microsoft.com/office/drawing/2014/main" id="{26D99E03-F46C-4D67-87A9-85EC75BE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25" y="3429000"/>
            <a:ext cx="2647393" cy="183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67835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287</Words>
  <Application>Microsoft Office PowerPoint</Application>
  <PresentationFormat>Widescreen</PresentationFormat>
  <Paragraphs>65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Abadi</vt:lpstr>
      <vt:lpstr>Abadi Extra Light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MAYARA MOTA DE SOUZA</dc:creator>
  <cp:lastModifiedBy>MAYARA MOTA DE SOUZA</cp:lastModifiedBy>
  <cp:revision>3</cp:revision>
  <dcterms:created xsi:type="dcterms:W3CDTF">2021-11-30T14:03:07Z</dcterms:created>
  <dcterms:modified xsi:type="dcterms:W3CDTF">2021-12-01T03:05:40Z</dcterms:modified>
</cp:coreProperties>
</file>